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029EE8-40F1-40B3-B467-1154DAEAEF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4547799-028D-47C5-B234-22D0C2F12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E30E046-3632-49AD-A297-464CF747F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5DC6-0C62-4209-9A5C-CF7A37E25A45}" type="datetimeFigureOut">
              <a:rPr lang="nl-BE" smtClean="0"/>
              <a:t>10/02/2020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D1D93B-5CFB-429E-B376-9537CC9B6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1F6D63B-CE65-4DA5-8D9B-88F6D7A4D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96F9-F5D9-4BDA-A7F5-7FB3FAC97B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6259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04F27E-F61E-430F-8CAC-39E7E64EF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B0C1E88-1358-457F-8F92-183D77D67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CC4678B-3721-4423-9044-4F68A02C5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5DC6-0C62-4209-9A5C-CF7A37E25A45}" type="datetimeFigureOut">
              <a:rPr lang="nl-BE" smtClean="0"/>
              <a:t>10/02/2020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B16BA9-4771-4201-AAB8-2A53785B1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2597192-1B80-4C0E-A691-46007E881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96F9-F5D9-4BDA-A7F5-7FB3FAC97B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10033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C53EC8F-77C2-4C77-A0BD-A4A24935CC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3DB30A8-F47F-4A30-A7A5-EB71E2EFA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15B178-9E6A-4601-B7CE-0EDE5743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5DC6-0C62-4209-9A5C-CF7A37E25A45}" type="datetimeFigureOut">
              <a:rPr lang="nl-BE" smtClean="0"/>
              <a:t>10/02/2020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4589BEA-46ED-47D7-8ADD-F7479DFF0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6DED54-B1D8-4FC2-9040-40EEAB787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96F9-F5D9-4BDA-A7F5-7FB3FAC97B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5342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3AC0F4-D893-4785-94D1-13F6C4D6E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1AD4EB-32B9-4F81-AF22-8621B0146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AB3CAE-9349-4A14-B2FB-47F06490B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5DC6-0C62-4209-9A5C-CF7A37E25A45}" type="datetimeFigureOut">
              <a:rPr lang="nl-BE" smtClean="0"/>
              <a:t>10/02/2020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1ABD6E-1628-4B85-B490-BBDF14669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852273-8A29-4B4A-92AB-17446ED6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96F9-F5D9-4BDA-A7F5-7FB3FAC97B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1853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764F81-255B-4B92-82C6-1C5FA357D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95EF169-05F0-4E35-B8AA-68D0787F7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CDA459-A2F8-4AF5-A39F-D342BC2F3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5DC6-0C62-4209-9A5C-CF7A37E25A45}" type="datetimeFigureOut">
              <a:rPr lang="nl-BE" smtClean="0"/>
              <a:t>10/02/2020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4BFC4D5-1A18-439D-900F-465C66C34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B6F59F-F882-4589-826E-D74797754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96F9-F5D9-4BDA-A7F5-7FB3FAC97B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857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135E26-5FA2-4EBF-990F-D889C3F80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0B5541-E882-47F6-A1B1-4DB0B3363E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55912A6-604A-4F39-86DE-DD48DFEC1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2222978-2AF8-4DED-89F2-CD761BD40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5DC6-0C62-4209-9A5C-CF7A37E25A45}" type="datetimeFigureOut">
              <a:rPr lang="nl-BE" smtClean="0"/>
              <a:t>10/02/2020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8C952DB-F397-4B69-8AAC-D5F4EE29A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F635B55-CE49-433E-9A78-10A4EF8D6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96F9-F5D9-4BDA-A7F5-7FB3FAC97B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65316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F065B1-F465-4EF7-89CD-C970BB57C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478AD9E-5268-41E2-8860-022013F10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7383630-D309-498A-A769-6AA71E6E21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926329E-3410-4EDD-9AB4-82FB8F6DBE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F4CB370-7A5A-4F0D-975F-D218E0004E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27BD0BD-8CA2-431B-AA84-75336AD9D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5DC6-0C62-4209-9A5C-CF7A37E25A45}" type="datetimeFigureOut">
              <a:rPr lang="nl-BE" smtClean="0"/>
              <a:t>10/02/2020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035C2AF-B4B2-4662-80CC-D99B4EFFD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CE4883C-AAA2-4698-8035-22125B066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96F9-F5D9-4BDA-A7F5-7FB3FAC97B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09174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EE33D1-1896-4927-B08A-5EE0C70A7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5998063-2BF8-4019-AA24-7C6371E9D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5DC6-0C62-4209-9A5C-CF7A37E25A45}" type="datetimeFigureOut">
              <a:rPr lang="nl-BE" smtClean="0"/>
              <a:t>10/02/2020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ACB70DF-5947-45B4-A326-88461E36F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522FB9B-DF7C-495C-8F9D-B35254C56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96F9-F5D9-4BDA-A7F5-7FB3FAC97B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7767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115D75D-A362-458C-9DDB-EF9958B4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5DC6-0C62-4209-9A5C-CF7A37E25A45}" type="datetimeFigureOut">
              <a:rPr lang="nl-BE" smtClean="0"/>
              <a:t>10/02/2020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E4220D9-C486-4EF3-B0E6-D606D38C7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DBBD82E-A426-4E62-B85D-8B3CEAFF4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96F9-F5D9-4BDA-A7F5-7FB3FAC97B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53218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FCDCD3-C239-47EC-8018-E6768E2FF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09888E-59F9-4C5F-88EA-6B2F144E5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45512EF-870B-4132-AD44-BBB56AD555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F5C53D0-EB75-45D7-911C-1E17AE96A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5DC6-0C62-4209-9A5C-CF7A37E25A45}" type="datetimeFigureOut">
              <a:rPr lang="nl-BE" smtClean="0"/>
              <a:t>10/02/2020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916B9BC-4437-42BE-9E77-AB9D7CED6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657E495-9F27-4F7C-B517-A60B82309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96F9-F5D9-4BDA-A7F5-7FB3FAC97B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9296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91D46E-1010-4109-B399-A880FF45D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9F2F35B-0250-47DB-8259-8080C658EC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31E733A-E89D-414F-A75D-0D1489AF3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41E4EF9-0732-4FBF-94E4-6DF4553CF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5DC6-0C62-4209-9A5C-CF7A37E25A45}" type="datetimeFigureOut">
              <a:rPr lang="nl-BE" smtClean="0"/>
              <a:t>10/02/2020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59A3144-6A3D-41E3-AB8E-1AC787C93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B76545E-B32E-467F-8677-FA574A0A0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96F9-F5D9-4BDA-A7F5-7FB3FAC97B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63315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242C917-B81D-436E-BFAF-D75DF7996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9D4ED40-9A84-48DE-9995-3DF4461C9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04181E-7B42-4656-82E7-031386DC45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F5DC6-0C62-4209-9A5C-CF7A37E25A45}" type="datetimeFigureOut">
              <a:rPr lang="nl-BE" smtClean="0"/>
              <a:t>10/02/2020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6B31FD-87B9-4A74-BD7E-06920AFA2E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2905C9-6FFB-4CBE-B96D-FA7195141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196F9-F5D9-4BDA-A7F5-7FB3FAC97B6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07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0E476-F00D-4240-A52C-C9BE57D00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sng" dirty="0"/>
              <a:t>Waarnemingen.be en de vogelatlas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34292E-962F-41F8-8305-B2F1C87C0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In de periode van begin maart tot eind juli alle waarnemingen </a:t>
            </a:r>
            <a:r>
              <a:rPr lang="nl-BE"/>
              <a:t>ook projectwaarnemingen correct </a:t>
            </a:r>
            <a:r>
              <a:rPr lang="nl-BE" dirty="0"/>
              <a:t>ingeven voor broedvogels</a:t>
            </a:r>
          </a:p>
          <a:p>
            <a:r>
              <a:rPr lang="nl-BE" dirty="0"/>
              <a:t>Bij ingeven waarneming bij activiteit de juiste code invullen= Broedcode, bv. Zang, voedsel</a:t>
            </a:r>
          </a:p>
          <a:p>
            <a:r>
              <a:rPr lang="nl-BE" dirty="0"/>
              <a:t>De stip juist zetten waar de vogels gezien is, bij </a:t>
            </a:r>
            <a:r>
              <a:rPr lang="nl-BE" dirty="0" err="1"/>
              <a:t>obsmap</a:t>
            </a:r>
            <a:r>
              <a:rPr lang="nl-BE" dirty="0"/>
              <a:t> kan dat afwijken, verplaats stip.</a:t>
            </a:r>
          </a:p>
          <a:p>
            <a:r>
              <a:rPr lang="nl-BE" dirty="0"/>
              <a:t>Bij ingeven paar dan aantal = 1</a:t>
            </a:r>
          </a:p>
          <a:p>
            <a:r>
              <a:rPr lang="nl-BE" dirty="0"/>
              <a:t>Waarnemingen worden ook gebruikt voor de vogelatlas</a:t>
            </a:r>
          </a:p>
        </p:txBody>
      </p:sp>
    </p:spTree>
    <p:extLst>
      <p:ext uri="{BB962C8B-B14F-4D97-AF65-F5344CB8AC3E}">
        <p14:creationId xmlns:p14="http://schemas.microsoft.com/office/powerpoint/2010/main" val="348952883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73</Words>
  <Application>Microsoft Office PowerPoint</Application>
  <PresentationFormat>Breedbeeld</PresentationFormat>
  <Paragraphs>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Waarnemingen.be en de vogelatlas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Waarnemingen.be en de vogelatlas</dc:title>
  <dc:creator>Christian</dc:creator>
  <cp:lastModifiedBy>Christian</cp:lastModifiedBy>
  <cp:revision>2</cp:revision>
  <dcterms:created xsi:type="dcterms:W3CDTF">2020-02-10T14:14:06Z</dcterms:created>
  <dcterms:modified xsi:type="dcterms:W3CDTF">2020-02-10T14:29:10Z</dcterms:modified>
</cp:coreProperties>
</file>